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5/19/2022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8427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7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8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3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60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00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4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6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07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9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5/19/2022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‹nr.›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1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CF28318-84CA-435C-8E5A-E10283536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3" y="1461686"/>
            <a:ext cx="4680595" cy="2853164"/>
          </a:xfrm>
        </p:spPr>
        <p:txBody>
          <a:bodyPr anchor="ctr">
            <a:normAutofit/>
          </a:bodyPr>
          <a:lstStyle/>
          <a:p>
            <a:pPr algn="l"/>
            <a:r>
              <a:rPr lang="nl-NL"/>
              <a:t>Executieve Functies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EC30139-7D49-4D97-8DBB-373BCA7F3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3" y="4479368"/>
            <a:ext cx="4680595" cy="916947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Het stuur van de fiets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0F1621D-A394-410F-B365-C66A08DD33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761" y="2209671"/>
            <a:ext cx="3828287" cy="243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318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DA7F21E9-5321-4ADC-896A-0299BCF9D409}"/>
              </a:ext>
            </a:extLst>
          </p:cNvPr>
          <p:cNvSpPr/>
          <p:nvPr/>
        </p:nvSpPr>
        <p:spPr>
          <a:xfrm>
            <a:off x="1866572" y="1456169"/>
            <a:ext cx="8458854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Vandaag:</a:t>
            </a:r>
          </a:p>
          <a:p>
            <a:pPr algn="ctr"/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marL="914400" indent="-914400" algn="ctr">
              <a:buAutoNum type="arabicPeriod"/>
            </a:pPr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Welke EF zijn er?</a:t>
            </a:r>
          </a:p>
          <a:p>
            <a:pPr marL="914400" indent="-914400" algn="ctr">
              <a:buAutoNum type="arabicPeriod"/>
            </a:pPr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Hoe zit het bij jezelf?</a:t>
            </a:r>
          </a:p>
          <a:p>
            <a:pPr marL="914400" indent="-914400" algn="ctr">
              <a:buAutoNum type="arabicPeriod"/>
            </a:pPr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Signalen bij kinderen</a:t>
            </a:r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671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5B72F7D6-FDE5-473A-996F-4EB71EC23B5E}"/>
              </a:ext>
            </a:extLst>
          </p:cNvPr>
          <p:cNvSpPr/>
          <p:nvPr/>
        </p:nvSpPr>
        <p:spPr>
          <a:xfrm>
            <a:off x="4114433" y="1177036"/>
            <a:ext cx="3366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Opdracht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2163F62-C17F-4ED6-B07B-2C5BFB9AC3E3}"/>
              </a:ext>
            </a:extLst>
          </p:cNvPr>
          <p:cNvSpPr txBox="1"/>
          <p:nvPr/>
        </p:nvSpPr>
        <p:spPr>
          <a:xfrm>
            <a:off x="1694046" y="2714324"/>
            <a:ext cx="906581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Maak een overzicht van alle executieve functies.</a:t>
            </a:r>
          </a:p>
          <a:p>
            <a:r>
              <a:rPr lang="nl-NL" dirty="0"/>
              <a:t>Kies een groep die je in gedachten hebt voor deze opdracht.</a:t>
            </a:r>
          </a:p>
          <a:p>
            <a:endParaRPr lang="nl-NL" dirty="0"/>
          </a:p>
          <a:p>
            <a:r>
              <a:rPr lang="nl-NL" dirty="0"/>
              <a:t>Bedenk bij elke functie hoe een kind zich zou kunnen gedragen in de klas als</a:t>
            </a:r>
          </a:p>
          <a:p>
            <a:r>
              <a:rPr lang="nl-NL" dirty="0"/>
              <a:t>hij dit functie nog niet goed beheerst. In welke situaties valt het op? En wat zie je dan</a:t>
            </a:r>
          </a:p>
          <a:p>
            <a:r>
              <a:rPr lang="nl-NL" dirty="0"/>
              <a:t>aan het kind?</a:t>
            </a:r>
          </a:p>
          <a:p>
            <a:endParaRPr lang="nl-NL" dirty="0"/>
          </a:p>
          <a:p>
            <a:r>
              <a:rPr lang="nl-NL" dirty="0"/>
              <a:t>Schrijf elke situatie met het gedrag van het kind in steekwoorden op een kaartje en </a:t>
            </a:r>
          </a:p>
          <a:p>
            <a:r>
              <a:rPr lang="nl-NL" dirty="0"/>
              <a:t>Leg het bij het papier met de bijbehorende functie.</a:t>
            </a:r>
          </a:p>
        </p:txBody>
      </p:sp>
    </p:spTree>
    <p:extLst>
      <p:ext uri="{BB962C8B-B14F-4D97-AF65-F5344CB8AC3E}">
        <p14:creationId xmlns:p14="http://schemas.microsoft.com/office/powerpoint/2010/main" val="2360557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A36C69C-AA77-47EC-904C-378467DEB388}"/>
              </a:ext>
            </a:extLst>
          </p:cNvPr>
          <p:cNvSpPr/>
          <p:nvPr/>
        </p:nvSpPr>
        <p:spPr>
          <a:xfrm>
            <a:off x="4210689" y="1157785"/>
            <a:ext cx="3366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Opdracht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8E72F00-974F-431D-BA7F-518DCDBBD271}"/>
              </a:ext>
            </a:extLst>
          </p:cNvPr>
          <p:cNvSpPr txBox="1"/>
          <p:nvPr/>
        </p:nvSpPr>
        <p:spPr>
          <a:xfrm>
            <a:off x="1886552" y="2791326"/>
            <a:ext cx="80936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Neem alle belangrijke info uit deze les over Executieve functies over in </a:t>
            </a:r>
          </a:p>
          <a:p>
            <a:r>
              <a:rPr lang="nl-NL" dirty="0"/>
              <a:t>Een kort verslagje. Wat heb je geleerd? Lever dit verslagje in </a:t>
            </a:r>
            <a:r>
              <a:rPr lang="nl-NL" dirty="0" err="1"/>
              <a:t>in</a:t>
            </a:r>
            <a:r>
              <a:rPr lang="nl-NL" dirty="0"/>
              <a:t> </a:t>
            </a:r>
            <a:r>
              <a:rPr lang="nl-NL" dirty="0" err="1"/>
              <a:t>Its</a:t>
            </a:r>
            <a:r>
              <a:rPr lang="nl-NL" dirty="0"/>
              <a:t> Learning.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9924023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138</Words>
  <Application>Microsoft Office PowerPoint</Application>
  <PresentationFormat>Breedbeeld</PresentationFormat>
  <Paragraphs>20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Aharoni</vt:lpstr>
      <vt:lpstr>Arial</vt:lpstr>
      <vt:lpstr>Avenir Next LT Pro</vt:lpstr>
      <vt:lpstr>PrismaticVTI</vt:lpstr>
      <vt:lpstr>Executieve Functies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Executieve Functies</dc:title>
  <dc:creator>Laura Beeftink</dc:creator>
  <cp:lastModifiedBy>Laura Beeftink</cp:lastModifiedBy>
  <cp:revision>2</cp:revision>
  <dcterms:created xsi:type="dcterms:W3CDTF">2022-05-19T18:10:47Z</dcterms:created>
  <dcterms:modified xsi:type="dcterms:W3CDTF">2022-05-19T18:20:31Z</dcterms:modified>
</cp:coreProperties>
</file>