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EA1E-98C4-4A2E-AAC3-800E357DC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904" y="1517904"/>
            <a:ext cx="9144000" cy="27980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6B1FA-5AE6-4D57-B37B-4AA021600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904" y="4572000"/>
            <a:ext cx="9144000" cy="152704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49B66-DBC3-45EE-A6E1-DE10A6C1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5/19/2022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085F0-1967-4B4F-9824-58E9F2E0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EDEE5-31B5-4868-8C16-47FF43E2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‹nr.›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784271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9454-6F74-46A8-B299-4AF451B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55CA9-A0BD-4609-9307-BAF987B26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E4293-851E-4FA2-BFF2-B646A4236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907F5-F26D-4A91-8D70-AB54F8B4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ACBD8-D942-449E-A2B8-358CD136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71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50897-0C2E-420B-9A38-A8D5C1D72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50317" y="1517904"/>
            <a:ext cx="2220731" cy="45467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2173-32A5-4677-A08F-DAB8FD430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17904" y="1517904"/>
            <a:ext cx="6562553" cy="45467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B124D-B801-4A6A-9DAF-EBC1B98F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AF8DF-2544-45A5-B62B-BB7948FC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C232D-131E-4BE6-8E2E-BAF5A308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981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18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6C78-A717-4E1F-A742-FD5AECA0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1270D-CCAE-4437-A0C0-052D111DF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4572000"/>
            <a:ext cx="9144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F006A-7EEE-4DB0-8F92-D34C0D46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3F2ED-2B0E-44A9-8603-286CA063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D801C-6B4E-40B6-9D6E-5581922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35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46AA-9418-4C3E-901B-8E280612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97482-2CA6-4707-976E-6FD4B57BF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7904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09652-DD12-479C-B639-9452CBA8C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792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EC7A6-AFB1-4989-A0B4-B422D5B2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5/19/2022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2117C-B497-4647-A66B-1887750F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C7AF-5092-416B-B61C-F41D3C57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603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‹nr.›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007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49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46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1F683-796D-458C-9B32-A385D604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1F0BD-641B-4148-BCB3-2704218C8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0952" y="1517904"/>
            <a:ext cx="5330952" cy="45811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8C843-B846-4456-9720-71B7D4FF4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A3A03-31BD-4E7E-879A-A1C71849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9078-7D38-4851-A363-B6BC179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FF25E-A25D-47AA-94EB-580A74F0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007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83B4-9B31-4F73-9767-16363652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7CFC30-8163-47A0-A97F-3F2C3A3BE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49240" y="764032"/>
            <a:ext cx="6089904" cy="53309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1B390-0C23-466E-987C-26420A5F0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9CA7C-B9D0-4A72-8061-1E02AA15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EFC84-C9FE-4BFA-9B4E-4516A136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1A469-3EFC-4F94-8482-378582E1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94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5/19/2022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‹nr.›</a:t>
            </a:fld>
            <a:endParaRPr lang="en-US" sz="10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214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47C897C6-901F-410E-B2AC-162ED94B0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2000" y="762000"/>
            <a:ext cx="10668000" cy="5334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CF28318-84CA-435C-8E5A-E102835369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903" y="1461686"/>
            <a:ext cx="4680595" cy="2853164"/>
          </a:xfrm>
        </p:spPr>
        <p:txBody>
          <a:bodyPr anchor="ctr">
            <a:normAutofit/>
          </a:bodyPr>
          <a:lstStyle/>
          <a:p>
            <a:pPr algn="l"/>
            <a:r>
              <a:rPr lang="nl-NL"/>
              <a:t>Executieve Functies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EC30139-7D49-4D97-8DBB-373BCA7F36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903" y="4479368"/>
            <a:ext cx="4680595" cy="916947"/>
          </a:xfrm>
        </p:spPr>
        <p:txBody>
          <a:bodyPr>
            <a:normAutofit/>
          </a:bodyPr>
          <a:lstStyle/>
          <a:p>
            <a:pPr algn="l"/>
            <a:r>
              <a:rPr lang="nl-NL" dirty="0"/>
              <a:t>Het stuur van de fiets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0F1621D-A394-410F-B365-C66A08DD33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761" y="2209671"/>
            <a:ext cx="3828287" cy="2438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318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DA7F21E9-5321-4ADC-896A-0299BCF9D409}"/>
              </a:ext>
            </a:extLst>
          </p:cNvPr>
          <p:cNvSpPr/>
          <p:nvPr/>
        </p:nvSpPr>
        <p:spPr>
          <a:xfrm>
            <a:off x="1866572" y="1456169"/>
            <a:ext cx="8458854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Vandaag:</a:t>
            </a:r>
          </a:p>
          <a:p>
            <a:pPr algn="ctr"/>
            <a:endParaRPr lang="nl-NL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marL="914400" indent="-914400" algn="ctr">
              <a:buAutoNum type="arabicPeriod"/>
            </a:pPr>
            <a:r>
              <a:rPr lang="nl-NL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Welke EF zijn er?</a:t>
            </a:r>
          </a:p>
          <a:p>
            <a:pPr marL="914400" indent="-914400" algn="ctr">
              <a:buAutoNum type="arabicPeriod"/>
            </a:pPr>
            <a:r>
              <a:rPr lang="nl-NL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Hoe zit het bij jezelf?</a:t>
            </a:r>
          </a:p>
          <a:p>
            <a:pPr marL="914400" indent="-914400" algn="ctr">
              <a:buAutoNum type="arabicPeriod"/>
            </a:pPr>
            <a:r>
              <a:rPr lang="nl-NL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Signalen bij kinderen</a:t>
            </a:r>
            <a:endParaRPr lang="nl-NL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46719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5B72F7D6-FDE5-473A-996F-4EB71EC23B5E}"/>
              </a:ext>
            </a:extLst>
          </p:cNvPr>
          <p:cNvSpPr/>
          <p:nvPr/>
        </p:nvSpPr>
        <p:spPr>
          <a:xfrm>
            <a:off x="4114433" y="1177036"/>
            <a:ext cx="33663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Opdracht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62163F62-C17F-4ED6-B07B-2C5BFB9AC3E3}"/>
              </a:ext>
            </a:extLst>
          </p:cNvPr>
          <p:cNvSpPr txBox="1"/>
          <p:nvPr/>
        </p:nvSpPr>
        <p:spPr>
          <a:xfrm>
            <a:off x="1694046" y="2714324"/>
            <a:ext cx="906581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Maak een overzicht van alle executieve functies.</a:t>
            </a:r>
          </a:p>
          <a:p>
            <a:r>
              <a:rPr lang="nl-NL" dirty="0"/>
              <a:t>Kies een groep die je in gedachten hebt voor deze opdracht.</a:t>
            </a:r>
          </a:p>
          <a:p>
            <a:endParaRPr lang="nl-NL" dirty="0"/>
          </a:p>
          <a:p>
            <a:r>
              <a:rPr lang="nl-NL" dirty="0"/>
              <a:t>Bedenk bij elke functie hoe een kind zich zou kunnen gedragen in de klas als</a:t>
            </a:r>
          </a:p>
          <a:p>
            <a:r>
              <a:rPr lang="nl-NL" dirty="0"/>
              <a:t>hij dit functie nog niet goed beheerst. In welke situaties valt het op? En wat zie je dan</a:t>
            </a:r>
          </a:p>
          <a:p>
            <a:r>
              <a:rPr lang="nl-NL" dirty="0"/>
              <a:t>aan het kind?</a:t>
            </a:r>
          </a:p>
          <a:p>
            <a:endParaRPr lang="nl-NL" dirty="0"/>
          </a:p>
          <a:p>
            <a:r>
              <a:rPr lang="nl-NL" dirty="0"/>
              <a:t>Schrijf elke situatie met het gedrag van het kind in steekwoorden op een kaartje en </a:t>
            </a:r>
          </a:p>
          <a:p>
            <a:r>
              <a:rPr lang="nl-NL" dirty="0"/>
              <a:t>Leg het bij het papier met de bijbehorende functie.</a:t>
            </a:r>
          </a:p>
        </p:txBody>
      </p:sp>
    </p:spTree>
    <p:extLst>
      <p:ext uri="{BB962C8B-B14F-4D97-AF65-F5344CB8AC3E}">
        <p14:creationId xmlns:p14="http://schemas.microsoft.com/office/powerpoint/2010/main" val="2360557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0A36C69C-AA77-47EC-904C-378467DEB388}"/>
              </a:ext>
            </a:extLst>
          </p:cNvPr>
          <p:cNvSpPr/>
          <p:nvPr/>
        </p:nvSpPr>
        <p:spPr>
          <a:xfrm>
            <a:off x="4210689" y="1157785"/>
            <a:ext cx="33663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Opdracht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18E72F00-974F-431D-BA7F-518DCDBBD271}"/>
              </a:ext>
            </a:extLst>
          </p:cNvPr>
          <p:cNvSpPr txBox="1"/>
          <p:nvPr/>
        </p:nvSpPr>
        <p:spPr>
          <a:xfrm>
            <a:off x="1886552" y="2791326"/>
            <a:ext cx="80936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Neem alle belangrijke info uit deze les over Executieve functies over in </a:t>
            </a:r>
          </a:p>
          <a:p>
            <a:r>
              <a:rPr lang="nl-NL" dirty="0"/>
              <a:t>Een kort verslagje. Wat heb je geleerd? Lever dit verslagje in </a:t>
            </a:r>
            <a:r>
              <a:rPr lang="nl-NL" dirty="0" err="1"/>
              <a:t>in</a:t>
            </a:r>
            <a:r>
              <a:rPr lang="nl-NL" dirty="0"/>
              <a:t> </a:t>
            </a:r>
            <a:r>
              <a:rPr lang="nl-NL" dirty="0" err="1"/>
              <a:t>Its</a:t>
            </a:r>
            <a:r>
              <a:rPr lang="nl-NL" dirty="0"/>
              <a:t> Learning.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9924023"/>
      </p:ext>
    </p:extLst>
  </p:cSld>
  <p:clrMapOvr>
    <a:masterClrMapping/>
  </p:clrMapOvr>
</p:sld>
</file>

<file path=ppt/theme/theme1.xml><?xml version="1.0" encoding="utf-8"?>
<a:theme xmlns:a="http://schemas.openxmlformats.org/drawingml/2006/main" name="PrismaticVTI">
  <a:themeElements>
    <a:clrScheme name="Prismatic">
      <a:dk1>
        <a:sysClr val="windowText" lastClr="000000"/>
      </a:dk1>
      <a:lt1>
        <a:sysClr val="window" lastClr="FFFFFF"/>
      </a:lt1>
      <a:dk2>
        <a:srgbClr val="131523"/>
      </a:dk2>
      <a:lt2>
        <a:srgbClr val="E7E6E6"/>
      </a:lt2>
      <a:accent1>
        <a:srgbClr val="42B3BD"/>
      </a:accent1>
      <a:accent2>
        <a:srgbClr val="51B851"/>
      </a:accent2>
      <a:accent3>
        <a:srgbClr val="B5A603"/>
      </a:accent3>
      <a:accent4>
        <a:srgbClr val="F58505"/>
      </a:accent4>
      <a:accent5>
        <a:srgbClr val="FA2481"/>
      </a:accent5>
      <a:accent6>
        <a:srgbClr val="9CA2AB"/>
      </a:accent6>
      <a:hlink>
        <a:srgbClr val="FA2481"/>
      </a:hlink>
      <a:folHlink>
        <a:srgbClr val="57618E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138</Words>
  <Application>Microsoft Office PowerPoint</Application>
  <PresentationFormat>Breedbeeld</PresentationFormat>
  <Paragraphs>20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Aharoni</vt:lpstr>
      <vt:lpstr>Arial</vt:lpstr>
      <vt:lpstr>Avenir Next LT Pro</vt:lpstr>
      <vt:lpstr>PrismaticVTI</vt:lpstr>
      <vt:lpstr>Executieve Functies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Executieve Functies</dc:title>
  <dc:creator>Laura Beeftink</dc:creator>
  <cp:lastModifiedBy>Laura Beeftink</cp:lastModifiedBy>
  <cp:revision>2</cp:revision>
  <dcterms:created xsi:type="dcterms:W3CDTF">2022-05-19T18:10:47Z</dcterms:created>
  <dcterms:modified xsi:type="dcterms:W3CDTF">2022-05-19T18:20:31Z</dcterms:modified>
</cp:coreProperties>
</file>